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8EBCD6-435E-4016-BA71-C1FF7D854CD8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4AAB7-30E1-49D5-9973-CE38304584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4220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846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1131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6958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6521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8946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8958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0551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7255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8684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2151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0972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0719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16AD8A-9667-47B7-962E-AC87D44A725F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9311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7DAD6F-658A-407C-B9A5-31B834A65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86F255-2E45-4280-8F8B-C942FE208F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E57994-2BF8-43DB-8656-CCD5C2274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026279-5C78-4F7A-957A-D6C6A9B06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B6C73D-B2EB-46C4-8801-E83FCA728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092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4A11EE-7055-468A-9FE2-446166E31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9FA815-E5C0-4622-96AB-1D4E2071D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24D25E-EEF1-4490-A631-B2A77B26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6494E1-D870-463E-ABA2-4CECE113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C3E54E-715F-4921-B5A2-FEA89640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62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3791DEF-CFAF-43F3-AE46-EA43FEAA44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5B44120-82E3-497B-9AD9-90FAAD897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68ACE0-941A-4783-ADE1-C88190D96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701D6F-643D-4379-AE6D-603DE9540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DF08BA-6946-40D5-AA36-02E70358C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490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BDA2BC-E67A-4E63-83C8-C8AF256CE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1E9B47-BEBA-443C-A250-CC85BE47C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5925A1-15CF-42CD-A853-912BCE1A1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81FFDF-42E9-4F8D-B18F-F503E8FB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E8B3EA-01F0-449D-BCF8-938DF762D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0493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50D3F0-1E64-4A61-9BBF-6FF5BE014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4FDD16-E706-43DD-9FAB-0B54B869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BBBA63-1E1B-4E56-8D52-5B6DFBF9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3381A3-6B9A-4D2A-B69E-C8D7382D2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2C47DD-AE43-4341-9FA8-5A964AEE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4080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DB890B-5F2F-4708-8643-CF2774603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AD29B4-B6A0-47D6-AA83-712202587F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57FC88-0CA4-4D56-A09C-8E0609BC9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AD027C-630E-4650-A19A-781999541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0418BD-68F4-4E58-A96C-B8C6C4E70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82160B-836F-463B-A95D-156348989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17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A71B41-715D-470F-BB1A-12DC39335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FD84DF-976B-456C-8782-58743F075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5F2E346-071D-4E6B-95AC-5EC0EFCE0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1AD01B9-FB4D-4A15-9AA6-62F045D3A5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1C94E95-6A1E-44B9-B4B9-F9D07CEC00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3149383-CD92-43A0-9EE8-5985F68D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750FF4C-6B7A-4579-9083-94A921CF2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539ED49-AA10-4159-82CF-CC14C687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8110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89E2C4-99BE-4E61-A2D1-DCD2D230F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0DCCA1-86B9-4EB2-B232-B1249C30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804D2AF-F0DE-4D94-B840-385F3DD49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C27C22-5BE8-4C20-A1D4-D0A59CAFC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9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9C6101F-E6AD-427B-8879-07385E1F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2E5CC0B-DAC8-4E65-98E2-B84AAC9C3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A2EC8C-6504-421A-9687-D21F4FE9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058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53911C-5287-4AAB-9D89-1B7566DB5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22F0F7-C244-4406-A4B3-B7F43177C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433B41-88F9-4CBA-9E33-1338EEA1F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96EAA2-80F3-4148-B63E-EE5FDE2ED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DF63ED6-7511-48EB-94EF-31A7C5C8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E7C696-3C59-4F86-A084-350C284E9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681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49CBBA-B4D4-44E5-81E8-023E165A4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9EC0641-C473-4B71-9E03-4A4AE37CBB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15CBF46-67DE-43DC-B2C6-0715A35CB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F1674C-479C-40CD-BCAD-7E455529B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5D7C2AA-A58B-4E27-BC89-438008BC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142DA0E-DCF5-4159-938C-3D5B91611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761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BC34BA-7126-488E-9482-1417034D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967E0B-1717-4897-A2F0-CC44E9A48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2DBB0A-ECEC-4A2F-8A0D-F4F75D6737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96E63-1771-4599-8B11-F98501E34752}" type="datetimeFigureOut">
              <a:rPr lang="ru-RU" smtClean="0"/>
              <a:t>12.09.2024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ED0D23-A364-455A-A11D-12F6767E4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49C559-732F-4B60-B81A-33DD86985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00D00-40FD-46C7-9143-1F53CCB6F9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677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searchUser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getUserData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updateUser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deleteUser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published)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User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Создать пользователя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Обновить пользователя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Удалить пользователя</a:t>
            </a:r>
          </a:p>
          <a:p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89BE7F-0ABB-4090-B0E7-18313EB6E0C0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профиля пользователя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484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Infoportal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getChapter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getArticle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searchArticle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filterArticle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fuzzySearch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vote()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createReview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published)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Service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Вход на сайт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Серфинг по разделам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Поиск статей и разделов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Создание отзыва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Голосование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информационного портала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918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IdP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getUserSessions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authoriseUser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published)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Аутентификация пользователя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Обработка сессии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IdP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201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InventoryTips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activateInventoryTips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deactivateInventoryTips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onTipCreated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Service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Inventory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User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Catalogue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53384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рекомендации по инвентарю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рекомендаций по инвентарю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519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Invoice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getInvoiceStatus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createInvoice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Service DB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53384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счета на оплату 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счетов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130DCE-E720-4C79-AD0C-1F6747BF63DA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</p:spTree>
    <p:extLst>
      <p:ext uri="{BB962C8B-B14F-4D97-AF65-F5344CB8AC3E}">
        <p14:creationId xmlns:p14="http://schemas.microsoft.com/office/powerpoint/2010/main" val="285880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Catalogue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getCategoryList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getItemData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searchItems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applyFilters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bookItems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createReview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itemsPurchased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Catalogue DB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Найти продукт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категории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Отфильтровать продукты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описание продукта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Создать отзыв по продукту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каталога товаров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878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Inventory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getItemList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addItems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deleteItems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Inventory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Положить в инвентарь предмет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Удалить предмет из инвентаря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инвентаря пользователя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13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getItemList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getOrderStatus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setOrderStatus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createOrder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cancelOrder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orderCreated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orderCancelled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Basket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Оформление заказа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статуса заказа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Отмена заказа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заказов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112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Basket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itemsPurchased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Catalogue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Наполнение корзины товарами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корзины покупателя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F7AEA4-35F6-43C3-855F-4CD0CF53D835}"/>
              </a:ext>
            </a:extLst>
          </p:cNvPr>
          <p:cNvSpPr txBox="1"/>
          <p:nvPr/>
        </p:nvSpPr>
        <p:spPr>
          <a:xfrm>
            <a:off x="7613653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getItems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5A616D-38E8-4725-B073-3BDDCF13774B}"/>
              </a:ext>
            </a:extLst>
          </p:cNvPr>
          <p:cNvSpPr txBox="1"/>
          <p:nvPr/>
        </p:nvSpPr>
        <p:spPr>
          <a:xfrm>
            <a:off x="7589285" y="4105516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clearBasket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addItem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removeItem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getBasketPrice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88863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Notification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notifyUser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published)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Service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40511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уведомление о событии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уведомлений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760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Delivery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getAvailableIntervals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getDeliveryTypes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getDeliveryPrice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orderDelivery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deliveryStatus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Delivery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Order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320963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вариантов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/</a:t>
            </a: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интервалов доставки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Отслеживание статуса доставки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доставки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371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Warehouse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getPositions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positionUpdated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itemPurchased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222395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  <a:endParaRPr lang="ru-RU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склада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EFAEBF-342B-4445-AE81-3FEBB15FD07F}"/>
              </a:ext>
            </a:extLst>
          </p:cNvPr>
          <p:cNvSpPr txBox="1"/>
          <p:nvPr/>
        </p:nvSpPr>
        <p:spPr>
          <a:xfrm>
            <a:off x="7589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setPositionStatus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680626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128A05-560D-DB40-9BCF-AEE7824A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350" y="0"/>
            <a:ext cx="91313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ED687F-50FD-C64C-A5E2-E420480DB67A}"/>
              </a:ext>
            </a:extLst>
          </p:cNvPr>
          <p:cNvSpPr txBox="1"/>
          <p:nvPr/>
        </p:nvSpPr>
        <p:spPr>
          <a:xfrm>
            <a:off x="2992704" y="395082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FishingTips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8C383B-7A25-0A41-90D9-3E078E46F9A7}"/>
              </a:ext>
            </a:extLst>
          </p:cNvPr>
          <p:cNvSpPr txBox="1"/>
          <p:nvPr/>
        </p:nvSpPr>
        <p:spPr>
          <a:xfrm>
            <a:off x="7613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N/A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9A7C8-9CE8-324F-A350-F9D1960C22F4}"/>
              </a:ext>
            </a:extLst>
          </p:cNvPr>
          <p:cNvSpPr txBox="1"/>
          <p:nvPr/>
        </p:nvSpPr>
        <p:spPr>
          <a:xfrm>
            <a:off x="7589285" y="4105516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activateFishingTips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deactivateFishingTips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8016D9-BA9F-CF46-9399-4BA02DF752DE}"/>
              </a:ext>
            </a:extLst>
          </p:cNvPr>
          <p:cNvSpPr txBox="1"/>
          <p:nvPr/>
        </p:nvSpPr>
        <p:spPr>
          <a:xfrm>
            <a:off x="7613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onTipCreated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2F7A6-A9F3-0D4E-81A9-FDF0B5FAE362}"/>
              </a:ext>
            </a:extLst>
          </p:cNvPr>
          <p:cNvSpPr txBox="1"/>
          <p:nvPr/>
        </p:nvSpPr>
        <p:spPr>
          <a:xfrm>
            <a:off x="1656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(quality)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4644D0-2D6C-0C44-902B-A9AEF0F671BA}"/>
              </a:ext>
            </a:extLst>
          </p:cNvPr>
          <p:cNvSpPr txBox="1"/>
          <p:nvPr/>
        </p:nvSpPr>
        <p:spPr>
          <a:xfrm>
            <a:off x="4665617" y="46526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(logic)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F08AC6-9E95-7849-8B37-34E7C4FF2944}"/>
              </a:ext>
            </a:extLst>
          </p:cNvPr>
          <p:cNvSpPr txBox="1"/>
          <p:nvPr/>
        </p:nvSpPr>
        <p:spPr>
          <a:xfrm>
            <a:off x="4728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Service 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D9BD12-7E3C-3249-9745-7E58AD1B4CBD}"/>
              </a:ext>
            </a:extLst>
          </p:cNvPr>
          <p:cNvSpPr txBox="1"/>
          <p:nvPr/>
        </p:nvSpPr>
        <p:spPr>
          <a:xfrm>
            <a:off x="1656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15C3A6-0239-0847-A232-CAEAEAE95CD6}"/>
              </a:ext>
            </a:extLst>
          </p:cNvPr>
          <p:cNvSpPr txBox="1"/>
          <p:nvPr/>
        </p:nvSpPr>
        <p:spPr>
          <a:xfrm>
            <a:off x="1592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(event subscription)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6298C5-57B3-1A42-88F6-6563C21EE7EA}"/>
              </a:ext>
            </a:extLst>
          </p:cNvPr>
          <p:cNvSpPr txBox="1"/>
          <p:nvPr/>
        </p:nvSpPr>
        <p:spPr>
          <a:xfrm>
            <a:off x="3255165" y="865186"/>
            <a:ext cx="53739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рекомендаций по рыбной ловле исходя из своих анкетных данных</a:t>
            </a:r>
          </a:p>
          <a:p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2150C-8271-264E-A7CA-04742E090EB5}"/>
              </a:ext>
            </a:extLst>
          </p:cNvPr>
          <p:cNvSpPr txBox="1"/>
          <p:nvPr/>
        </p:nvSpPr>
        <p:spPr>
          <a:xfrm>
            <a:off x="6464796" y="438733"/>
            <a:ext cx="414398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Сервис рекомендаций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 </a:t>
            </a:r>
            <a:r>
              <a:rPr lang="ru-RU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по рыбной ловле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8155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17578</TotalTime>
  <Words>464</Words>
  <Application>Microsoft Office PowerPoint</Application>
  <PresentationFormat>Широкоэкранный</PresentationFormat>
  <Paragraphs>199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Meslo LG M</vt:lpstr>
      <vt:lpstr>News Gothic MT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Смирнов Андрей Анатольевич</dc:creator>
  <cp:lastModifiedBy>Смирнов Андрей Анатольевич</cp:lastModifiedBy>
  <cp:revision>25</cp:revision>
  <dcterms:created xsi:type="dcterms:W3CDTF">2024-09-12T09:51:24Z</dcterms:created>
  <dcterms:modified xsi:type="dcterms:W3CDTF">2024-09-24T14:50:04Z</dcterms:modified>
</cp:coreProperties>
</file>

<file path=docProps/thumbnail.jpeg>
</file>